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37" r:id="rId9"/>
    <p:sldId id="362" r:id="rId10"/>
    <p:sldId id="387" r:id="rId11"/>
    <p:sldId id="332" r:id="rId12"/>
    <p:sldId id="345" r:id="rId13"/>
    <p:sldId id="346" r:id="rId14"/>
    <p:sldId id="347" r:id="rId15"/>
    <p:sldId id="348" r:id="rId16"/>
    <p:sldId id="378" r:id="rId17"/>
    <p:sldId id="379" r:id="rId18"/>
    <p:sldId id="380" r:id="rId19"/>
    <p:sldId id="381" r:id="rId20"/>
    <p:sldId id="382" r:id="rId21"/>
    <p:sldId id="358" r:id="rId22"/>
    <p:sldId id="383" r:id="rId23"/>
    <p:sldId id="359" r:id="rId24"/>
    <p:sldId id="360" r:id="rId25"/>
    <p:sldId id="341" r:id="rId26"/>
    <p:sldId id="339" r:id="rId27"/>
    <p:sldId id="340" r:id="rId28"/>
    <p:sldId id="342" r:id="rId29"/>
    <p:sldId id="370" r:id="rId30"/>
    <p:sldId id="369" r:id="rId31"/>
    <p:sldId id="368" r:id="rId32"/>
    <p:sldId id="336" r:id="rId33"/>
    <p:sldId id="373" r:id="rId34"/>
    <p:sldId id="372" r:id="rId35"/>
    <p:sldId id="371" r:id="rId36"/>
    <p:sldId id="374" r:id="rId37"/>
    <p:sldId id="375" r:id="rId38"/>
    <p:sldId id="376" r:id="rId39"/>
    <p:sldId id="316" r:id="rId4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8"/>
    <p:restoredTop sz="93941" autoAdjust="0"/>
  </p:normalViewPr>
  <p:slideViewPr>
    <p:cSldViewPr snapToGrid="0">
      <p:cViewPr varScale="1">
        <p:scale>
          <a:sx n="80" d="100"/>
          <a:sy n="80" d="100"/>
        </p:scale>
        <p:origin x="94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746B34-060A-4BE7-B992-541E2450EE6F}"/>
              </a:ext>
            </a:extLst>
          </p:cNvPr>
          <p:cNvSpPr txBox="1"/>
          <p:nvPr/>
        </p:nvSpPr>
        <p:spPr>
          <a:xfrm>
            <a:off x="0" y="659891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1056BF-F3CD-4DE1-A73E-A7F22C4C298D}"/>
              </a:ext>
            </a:extLst>
          </p:cNvPr>
          <p:cNvSpPr/>
          <p:nvPr/>
        </p:nvSpPr>
        <p:spPr>
          <a:xfrm>
            <a:off x="872290" y="7531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D065CA-DB9F-4E85-A148-5EA2A64E87C9}"/>
              </a:ext>
            </a:extLst>
          </p:cNvPr>
          <p:cNvSpPr txBox="1"/>
          <p:nvPr/>
        </p:nvSpPr>
        <p:spPr>
          <a:xfrm>
            <a:off x="1687843" y="654291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34FA6A-D7AB-445B-9531-6D605E370746}"/>
              </a:ext>
            </a:extLst>
          </p:cNvPr>
          <p:cNvSpPr txBox="1"/>
          <p:nvPr/>
        </p:nvSpPr>
        <p:spPr>
          <a:xfrm>
            <a:off x="3344888" y="659891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8E41CF-C7E0-4EE1-861E-3C4C46347D37}"/>
              </a:ext>
            </a:extLst>
          </p:cNvPr>
          <p:cNvSpPr txBox="1"/>
          <p:nvPr/>
        </p:nvSpPr>
        <p:spPr>
          <a:xfrm>
            <a:off x="5064759" y="663280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2184281-A313-4995-AA69-EBB651238AF8}"/>
              </a:ext>
            </a:extLst>
          </p:cNvPr>
          <p:cNvSpPr/>
          <p:nvPr/>
        </p:nvSpPr>
        <p:spPr>
          <a:xfrm>
            <a:off x="2536358" y="7475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C42A6C3-3C7E-44A4-A9AC-9B9EAA41024D}"/>
              </a:ext>
            </a:extLst>
          </p:cNvPr>
          <p:cNvSpPr/>
          <p:nvPr/>
        </p:nvSpPr>
        <p:spPr>
          <a:xfrm>
            <a:off x="4205065" y="70860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82ACE-6E2B-4C08-967F-5D8DCD0D76E5}"/>
              </a:ext>
            </a:extLst>
          </p:cNvPr>
          <p:cNvSpPr txBox="1"/>
          <p:nvPr/>
        </p:nvSpPr>
        <p:spPr>
          <a:xfrm>
            <a:off x="0" y="6787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0328CC4-3B50-4182-87A3-BE38C98F493F}"/>
              </a:ext>
            </a:extLst>
          </p:cNvPr>
          <p:cNvSpPr/>
          <p:nvPr/>
        </p:nvSpPr>
        <p:spPr>
          <a:xfrm>
            <a:off x="872290" y="7720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FFD255-CAD0-498F-BB86-33C288164A30}"/>
              </a:ext>
            </a:extLst>
          </p:cNvPr>
          <p:cNvSpPr txBox="1"/>
          <p:nvPr/>
        </p:nvSpPr>
        <p:spPr>
          <a:xfrm>
            <a:off x="1687843" y="6731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3F575-6E57-4804-9082-62CD64C7F3CE}"/>
              </a:ext>
            </a:extLst>
          </p:cNvPr>
          <p:cNvSpPr txBox="1"/>
          <p:nvPr/>
        </p:nvSpPr>
        <p:spPr>
          <a:xfrm>
            <a:off x="3344888" y="6787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A572C1-1F5D-4F07-92B3-193B2449F647}"/>
              </a:ext>
            </a:extLst>
          </p:cNvPr>
          <p:cNvSpPr txBox="1"/>
          <p:nvPr/>
        </p:nvSpPr>
        <p:spPr>
          <a:xfrm>
            <a:off x="5064759" y="6821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13C009D-A383-4903-BC4F-0B75406CDD22}"/>
              </a:ext>
            </a:extLst>
          </p:cNvPr>
          <p:cNvSpPr/>
          <p:nvPr/>
        </p:nvSpPr>
        <p:spPr>
          <a:xfrm>
            <a:off x="2536358" y="7664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7750EB-1CA7-4F38-B6ED-AAEBC5C231D3}"/>
              </a:ext>
            </a:extLst>
          </p:cNvPr>
          <p:cNvSpPr/>
          <p:nvPr/>
        </p:nvSpPr>
        <p:spPr>
          <a:xfrm>
            <a:off x="4205065" y="7275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B99D5E-7F49-4F86-AB8F-B9F60B8D9B66}"/>
              </a:ext>
            </a:extLst>
          </p:cNvPr>
          <p:cNvSpPr txBox="1"/>
          <p:nvPr/>
        </p:nvSpPr>
        <p:spPr>
          <a:xfrm>
            <a:off x="0" y="70746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91163ED-BABF-4BCF-A646-A60E7BE4C9EE}"/>
              </a:ext>
            </a:extLst>
          </p:cNvPr>
          <p:cNvSpPr/>
          <p:nvPr/>
        </p:nvSpPr>
        <p:spPr>
          <a:xfrm>
            <a:off x="872290" y="8007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BE157-8001-4078-90F5-F84CD7396367}"/>
              </a:ext>
            </a:extLst>
          </p:cNvPr>
          <p:cNvSpPr txBox="1"/>
          <p:nvPr/>
        </p:nvSpPr>
        <p:spPr>
          <a:xfrm>
            <a:off x="1687843" y="70186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F7201C-D68D-4D98-8665-4D337B70B5A1}"/>
              </a:ext>
            </a:extLst>
          </p:cNvPr>
          <p:cNvSpPr txBox="1"/>
          <p:nvPr/>
        </p:nvSpPr>
        <p:spPr>
          <a:xfrm>
            <a:off x="3344888" y="70746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19DE5-E0A9-4641-AA2E-6E5C1B3B0F1E}"/>
              </a:ext>
            </a:extLst>
          </p:cNvPr>
          <p:cNvSpPr txBox="1"/>
          <p:nvPr/>
        </p:nvSpPr>
        <p:spPr>
          <a:xfrm>
            <a:off x="5064759" y="71085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CE65207F-DC67-4015-9645-BFBF35388E04}"/>
              </a:ext>
            </a:extLst>
          </p:cNvPr>
          <p:cNvSpPr/>
          <p:nvPr/>
        </p:nvSpPr>
        <p:spPr>
          <a:xfrm>
            <a:off x="2536358" y="7951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79A4B57C-4924-4197-B1A4-EB0D5A3A5CBA}"/>
              </a:ext>
            </a:extLst>
          </p:cNvPr>
          <p:cNvSpPr/>
          <p:nvPr/>
        </p:nvSpPr>
        <p:spPr>
          <a:xfrm>
            <a:off x="4205065" y="75617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F29C3B-198C-4FF8-8015-AB07560F1C46}"/>
              </a:ext>
            </a:extLst>
          </p:cNvPr>
          <p:cNvSpPr txBox="1"/>
          <p:nvPr/>
        </p:nvSpPr>
        <p:spPr>
          <a:xfrm>
            <a:off x="0" y="665522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AD87706-E14F-4593-A365-5022E6966798}"/>
              </a:ext>
            </a:extLst>
          </p:cNvPr>
          <p:cNvSpPr/>
          <p:nvPr/>
        </p:nvSpPr>
        <p:spPr>
          <a:xfrm>
            <a:off x="872290" y="7588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068043-51BE-41D0-AB5E-F52CF4CA30FD}"/>
              </a:ext>
            </a:extLst>
          </p:cNvPr>
          <p:cNvSpPr txBox="1"/>
          <p:nvPr/>
        </p:nvSpPr>
        <p:spPr>
          <a:xfrm>
            <a:off x="1687843" y="659922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C03657-5188-4989-8678-D20F04DF8362}"/>
              </a:ext>
            </a:extLst>
          </p:cNvPr>
          <p:cNvSpPr txBox="1"/>
          <p:nvPr/>
        </p:nvSpPr>
        <p:spPr>
          <a:xfrm>
            <a:off x="3344888" y="665522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2D3EE06-7A9B-493A-A60A-EE75E8C2B6C3}"/>
              </a:ext>
            </a:extLst>
          </p:cNvPr>
          <p:cNvSpPr txBox="1"/>
          <p:nvPr/>
        </p:nvSpPr>
        <p:spPr>
          <a:xfrm>
            <a:off x="5064759" y="668911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22102AB-2A1A-4DD3-9CB8-C371469A100A}"/>
              </a:ext>
            </a:extLst>
          </p:cNvPr>
          <p:cNvSpPr/>
          <p:nvPr/>
        </p:nvSpPr>
        <p:spPr>
          <a:xfrm>
            <a:off x="2536358" y="7532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167C92D-80E3-4C85-A283-4B714D26E73D}"/>
              </a:ext>
            </a:extLst>
          </p:cNvPr>
          <p:cNvSpPr/>
          <p:nvPr/>
        </p:nvSpPr>
        <p:spPr>
          <a:xfrm>
            <a:off x="4205065" y="71423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08AF5-AC70-4F98-8984-A514A12CEDAC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10A564-F339-4DA9-81EE-D56A65E6DF4C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B49518-0124-4487-A037-9A793B984029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507E4FC-ED31-469C-B5F4-CBFBB461E3BA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152953-D794-425F-94A6-40B5B44F7C23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9D92722A-59EA-4F5B-8052-4846120F9B99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A3B15444-9B89-4E8E-B2C7-FA097A5820EB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7FB188-74BB-4CFF-B579-385FC156295F}"/>
              </a:ext>
            </a:extLst>
          </p:cNvPr>
          <p:cNvSpPr txBox="1"/>
          <p:nvPr/>
        </p:nvSpPr>
        <p:spPr>
          <a:xfrm>
            <a:off x="7299" y="68691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1EB9FD3-C0A3-4684-9804-4BB8AEAC0AAE}"/>
              </a:ext>
            </a:extLst>
          </p:cNvPr>
          <p:cNvSpPr/>
          <p:nvPr/>
        </p:nvSpPr>
        <p:spPr>
          <a:xfrm>
            <a:off x="879589" y="7801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8991B5-16B1-4E72-AF5A-F0AD1C04816C}"/>
              </a:ext>
            </a:extLst>
          </p:cNvPr>
          <p:cNvSpPr txBox="1"/>
          <p:nvPr/>
        </p:nvSpPr>
        <p:spPr>
          <a:xfrm>
            <a:off x="1695142" y="68131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20F59E-3B9D-4E32-8D4B-1B70236EE8A8}"/>
              </a:ext>
            </a:extLst>
          </p:cNvPr>
          <p:cNvSpPr txBox="1"/>
          <p:nvPr/>
        </p:nvSpPr>
        <p:spPr>
          <a:xfrm>
            <a:off x="3352187" y="68691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291FB3-01F5-4637-8525-ADD564986987}"/>
              </a:ext>
            </a:extLst>
          </p:cNvPr>
          <p:cNvSpPr txBox="1"/>
          <p:nvPr/>
        </p:nvSpPr>
        <p:spPr>
          <a:xfrm>
            <a:off x="5072058" y="69030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AB90190-B28A-437D-B993-059CF85E40EE}"/>
              </a:ext>
            </a:extLst>
          </p:cNvPr>
          <p:cNvSpPr/>
          <p:nvPr/>
        </p:nvSpPr>
        <p:spPr>
          <a:xfrm>
            <a:off x="2543657" y="7745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DFFB51B-50FE-48DD-9795-7A7ADD49A1B5}"/>
              </a:ext>
            </a:extLst>
          </p:cNvPr>
          <p:cNvSpPr/>
          <p:nvPr/>
        </p:nvSpPr>
        <p:spPr>
          <a:xfrm>
            <a:off x="4212364" y="73562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756E71-7F65-4958-88A2-5ECAD64A4070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754A2BA-71EF-4E80-B1F8-4DC70880EC23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0ADC96-6B31-4024-BFD5-87264763AEB3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4260DB-1EED-450B-A68E-79812E18C5B0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03166-CBC6-474E-8E93-16308A8D7958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66EA77A-0975-4D14-BA0A-8016B7253224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40D80A-89A2-44EA-99EB-7E13850A551E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DB82C-1F0D-4E21-82EF-BAED7918BAF5}"/>
              </a:ext>
            </a:extLst>
          </p:cNvPr>
          <p:cNvSpPr txBox="1"/>
          <p:nvPr/>
        </p:nvSpPr>
        <p:spPr>
          <a:xfrm>
            <a:off x="0" y="6749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37E359-AE6E-4F7C-8766-228971BF6CCE}"/>
              </a:ext>
            </a:extLst>
          </p:cNvPr>
          <p:cNvSpPr/>
          <p:nvPr/>
        </p:nvSpPr>
        <p:spPr>
          <a:xfrm>
            <a:off x="872290" y="7682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487AE3-0A23-4D04-975A-FAF1E7718278}"/>
              </a:ext>
            </a:extLst>
          </p:cNvPr>
          <p:cNvSpPr txBox="1"/>
          <p:nvPr/>
        </p:nvSpPr>
        <p:spPr>
          <a:xfrm>
            <a:off x="1687843" y="6693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A1C8B2-0231-4B94-9838-A6D9E2A4A723}"/>
              </a:ext>
            </a:extLst>
          </p:cNvPr>
          <p:cNvSpPr txBox="1"/>
          <p:nvPr/>
        </p:nvSpPr>
        <p:spPr>
          <a:xfrm>
            <a:off x="3344888" y="6749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9A0AD4-5CFB-45D6-B269-76B5801CFC17}"/>
              </a:ext>
            </a:extLst>
          </p:cNvPr>
          <p:cNvSpPr txBox="1"/>
          <p:nvPr/>
        </p:nvSpPr>
        <p:spPr>
          <a:xfrm>
            <a:off x="5064759" y="6783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42B9DE0-1FEF-4681-9339-937854EEC732}"/>
              </a:ext>
            </a:extLst>
          </p:cNvPr>
          <p:cNvSpPr/>
          <p:nvPr/>
        </p:nvSpPr>
        <p:spPr>
          <a:xfrm>
            <a:off x="2536358" y="7626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2B9E09E-66DD-42E6-8C81-88EE227BB834}"/>
              </a:ext>
            </a:extLst>
          </p:cNvPr>
          <p:cNvSpPr/>
          <p:nvPr/>
        </p:nvSpPr>
        <p:spPr>
          <a:xfrm>
            <a:off x="4205065" y="7236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6C8BA-9515-4AA9-B306-4AB7A054059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788C5CF-4D4C-46E7-8D7A-79D02904E09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0FA031-9D6B-4041-93C6-894E0BF3395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B17DFC-DA01-471C-A5AE-9CD20DBB5E16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7EB2C6-5CC7-494C-A0B1-E46E9D8257F6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432C170-A6B0-4F26-8447-02A76F8183AB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9C48CC3-6A57-404A-9C89-6006EDDDF39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F02873-9011-4AAD-85A3-6671640F4EC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C7237D4-49FF-4B18-A6A9-A1D249908549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A6E2BF-D01A-47A8-8CFB-05B494F7EE6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7D3591-86AC-471D-9CDA-76E389049795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2AEE-1F25-4A27-B613-347BB0A202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2DC9C5-E9D9-4E24-85AD-C9EBE105A9D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D50D804-2A42-401E-A395-EABEF4450A1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2CAB1-37D0-4AF9-BD61-154771041B8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146F7FC-91B5-425E-8F47-8FA0D344650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717CCF-3862-4F46-B117-B7259F49812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0C8C5-C37D-4B71-A379-27CDBA2A2A6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C222C2-B3BB-44BC-BD37-415056ECE3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F36F5E-9D26-4AF1-9329-A23BD7410D84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A85A55-B593-40AC-8D2C-635787BAB1C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17003" y="3302247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072158" y="3400444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2049</TotalTime>
  <Words>1580</Words>
  <Application>Microsoft Office PowerPoint</Application>
  <PresentationFormat>Presentazione su schermo (4:3)</PresentationFormat>
  <Paragraphs>432</Paragraphs>
  <Slides>39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Giochi</vt:lpstr>
      <vt:lpstr>Presentazione Giochi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134</cp:revision>
  <dcterms:created xsi:type="dcterms:W3CDTF">2015-05-26T12:27:57Z</dcterms:created>
  <dcterms:modified xsi:type="dcterms:W3CDTF">2021-04-26T17:36:15Z</dcterms:modified>
</cp:coreProperties>
</file>